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y="6858000" cx="9144000"/>
  <p:notesSz cx="6858000" cy="9144000"/>
  <p:embeddedFontLst>
    <p:embeddedFont>
      <p:font typeface="Montserrat"/>
      <p:regular r:id="rId57"/>
      <p:bold r:id="rId58"/>
      <p:italic r:id="rId59"/>
      <p:boldItalic r:id="rId60"/>
    </p:embeddedFont>
    <p:embeddedFont>
      <p:font typeface="Quattrocento Sans"/>
      <p:regular r:id="rId61"/>
      <p:bold r:id="rId62"/>
      <p:italic r:id="rId63"/>
      <p:boldItalic r:id="rId64"/>
    </p:embeddedFont>
    <p:embeddedFont>
      <p:font typeface="Nunito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6E46C5-42E0-4D37-8AE0-D3A206525574}">
  <a:tblStyle styleId="{046E46C5-42E0-4D37-8AE0-D3A2065255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bold.fntdata"/><Relationship Id="rId61" Type="http://schemas.openxmlformats.org/officeDocument/2006/relationships/font" Target="fonts/QuattrocentoSans-regular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boldItalic.fntdata"/><Relationship Id="rId63" Type="http://schemas.openxmlformats.org/officeDocument/2006/relationships/font" Target="fonts/QuattrocentoSans-italic.fntdata"/><Relationship Id="rId22" Type="http://schemas.openxmlformats.org/officeDocument/2006/relationships/slide" Target="slides/slide15.xml"/><Relationship Id="rId66" Type="http://schemas.openxmlformats.org/officeDocument/2006/relationships/font" Target="fonts/NunitoSans-bold.fntdata"/><Relationship Id="rId21" Type="http://schemas.openxmlformats.org/officeDocument/2006/relationships/slide" Target="slides/slide14.xml"/><Relationship Id="rId65" Type="http://schemas.openxmlformats.org/officeDocument/2006/relationships/font" Target="fonts/NunitoSans-regular.fntdata"/><Relationship Id="rId24" Type="http://schemas.openxmlformats.org/officeDocument/2006/relationships/slide" Target="slides/slide17.xml"/><Relationship Id="rId68" Type="http://schemas.openxmlformats.org/officeDocument/2006/relationships/font" Target="fonts/NunitoSans-bold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italic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2" name="Google Shape;382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://www.slideshare.net/charmalloc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storm.apache.or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hyperlink" Target="https://jonboulineau.me/blog/architecture/kappa-architectur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freo.me/siddhi-uber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1" name="Google Shape;27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78" name="Google Shape;278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3" name="Google Shape;343;p51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51"/>
          <p:cNvCxnSpPr>
            <a:stCxn id="343" idx="6"/>
            <a:endCxn id="345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7" name="Google Shape;347;p51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51"/>
          <p:cNvCxnSpPr>
            <a:stCxn id="344" idx="7"/>
            <a:endCxn id="345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49" name="Google Shape;349;p51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51"/>
          <p:cNvCxnSpPr>
            <a:stCxn id="344" idx="6"/>
            <a:endCxn id="349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1" name="Google Shape;351;p51"/>
          <p:cNvCxnSpPr>
            <a:stCxn id="345" idx="3"/>
            <a:endCxn id="347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2" name="Google Shape;352;p51"/>
          <p:cNvCxnSpPr>
            <a:endCxn id="347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3" name="Google Shape;3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78" name="Google Shape;3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85" name="Google Shape;385;p56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86" name="Google Shape;386;p56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2" name="Google Shape;392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3" name="Google Shape;39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07" name="Google Shape;40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1" name="Google Shape;43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37" name="Google Shape;437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3" name="Google Shape;44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56" name="Google Shape;456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3" name="Google Shape;46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1" name="Google Shape;481;p7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87" name="Google Shape;48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94" name="Google Shape;494;p7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{046E46C5-42E0-4D37-8AE0-D3A206525574}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